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>
        <p:scale>
          <a:sx n="130" d="100"/>
          <a:sy n="130" d="100"/>
        </p:scale>
        <p:origin x="-4962" y="-5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19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787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897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400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666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37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650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251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541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709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E136-0CC1-4839-89EF-5CC08AB6903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20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91E136-0CC1-4839-89EF-5CC08AB69037}" type="datetimeFigureOut">
              <a:rPr lang="en-US" smtClean="0"/>
              <a:t>9/1/2016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4FA9AC-2A70-4C3C-A38D-0671B085A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702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3979681" y="1601788"/>
            <a:ext cx="1371600" cy="1572654"/>
            <a:chOff x="3979681" y="1601788"/>
            <a:chExt cx="1371600" cy="157265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/>
            <a:srcRect l="65501" t="15370" r="12388" b="10186"/>
            <a:stretch/>
          </p:blipFill>
          <p:spPr>
            <a:xfrm>
              <a:off x="3979681" y="1601788"/>
              <a:ext cx="1371600" cy="13716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8" name="Rounded Rectangle 17"/>
            <p:cNvSpPr/>
            <p:nvPr/>
          </p:nvSpPr>
          <p:spPr>
            <a:xfrm>
              <a:off x="4136514" y="2995113"/>
              <a:ext cx="1057934" cy="179329"/>
            </a:xfrm>
            <a:prstGeom prst="roundRect">
              <a:avLst/>
            </a:prstGeom>
            <a:ln>
              <a:solidFill>
                <a:schemeClr val="tx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/>
                <a:t>Canopy Assessment</a:t>
              </a:r>
              <a:endParaRPr lang="en-US" sz="800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083552" y="1601788"/>
            <a:ext cx="1371600" cy="1573368"/>
            <a:chOff x="6083552" y="1601788"/>
            <a:chExt cx="1371600" cy="157336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/>
            <a:srcRect l="64698" t="19206" r="12635" b="10952"/>
            <a:stretch/>
          </p:blipFill>
          <p:spPr>
            <a:xfrm>
              <a:off x="6083552" y="1601788"/>
              <a:ext cx="1371600" cy="13716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9" name="Rounded Rectangle 18"/>
            <p:cNvSpPr/>
            <p:nvPr/>
          </p:nvSpPr>
          <p:spPr>
            <a:xfrm>
              <a:off x="6083552" y="2995827"/>
              <a:ext cx="1371600" cy="179329"/>
            </a:xfrm>
            <a:prstGeom prst="roundRect">
              <a:avLst/>
            </a:prstGeom>
            <a:ln>
              <a:solidFill>
                <a:schemeClr val="tx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 smtClean="0"/>
                <a:t>Casey Trees Planting Time Lapse</a:t>
              </a:r>
              <a:endParaRPr lang="en-US" sz="7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092761" y="3678238"/>
            <a:ext cx="1371600" cy="1572654"/>
            <a:chOff x="6092761" y="3678238"/>
            <a:chExt cx="1371600" cy="1572654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/>
            <a:srcRect l="64783" t="15030" r="14655" b="12457"/>
            <a:stretch/>
          </p:blipFill>
          <p:spPr>
            <a:xfrm>
              <a:off x="6092761" y="3678238"/>
              <a:ext cx="1371600" cy="13716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0" name="Rounded Rectangle 19"/>
            <p:cNvSpPr/>
            <p:nvPr/>
          </p:nvSpPr>
          <p:spPr>
            <a:xfrm>
              <a:off x="6362891" y="5071563"/>
              <a:ext cx="812922" cy="179329"/>
            </a:xfrm>
            <a:prstGeom prst="roundRect">
              <a:avLst/>
            </a:prstGeom>
            <a:ln>
              <a:solidFill>
                <a:schemeClr val="tx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/>
                <a:t>Park Locator</a:t>
              </a:r>
              <a:endParaRPr lang="en-US" sz="800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924210" y="3678238"/>
            <a:ext cx="1371600" cy="1572654"/>
            <a:chOff x="3924210" y="3678238"/>
            <a:chExt cx="1371600" cy="157265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5"/>
            <a:srcRect l="64581" t="14741" r="12372" b="8751"/>
            <a:stretch/>
          </p:blipFill>
          <p:spPr>
            <a:xfrm>
              <a:off x="3924210" y="3678238"/>
              <a:ext cx="1371600" cy="13716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1" name="Rounded Rectangle 20"/>
            <p:cNvSpPr/>
            <p:nvPr/>
          </p:nvSpPr>
          <p:spPr>
            <a:xfrm>
              <a:off x="3924210" y="5071563"/>
              <a:ext cx="1371600" cy="179329"/>
            </a:xfrm>
            <a:prstGeom prst="roundRect">
              <a:avLst/>
            </a:prstGeom>
            <a:ln>
              <a:solidFill>
                <a:schemeClr val="tx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" dirty="0" smtClean="0"/>
                <a:t>Casey Trees Planting in National Parks</a:t>
              </a:r>
              <a:endParaRPr lang="en-US" sz="500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7725886" y="3677298"/>
            <a:ext cx="2050049" cy="1573594"/>
            <a:chOff x="7725886" y="3677298"/>
            <a:chExt cx="2050049" cy="1573594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6"/>
            <a:srcRect l="56698" t="10952" r="9874" b="14445"/>
            <a:stretch/>
          </p:blipFill>
          <p:spPr>
            <a:xfrm>
              <a:off x="7725886" y="3677298"/>
              <a:ext cx="2050049" cy="137254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5" name="Rounded Rectangle 14"/>
            <p:cNvSpPr/>
            <p:nvPr/>
          </p:nvSpPr>
          <p:spPr>
            <a:xfrm>
              <a:off x="8068797" y="5071563"/>
              <a:ext cx="1364226" cy="179329"/>
            </a:xfrm>
            <a:prstGeom prst="roundRect">
              <a:avLst/>
            </a:prstGeom>
            <a:ln>
              <a:solidFill>
                <a:schemeClr val="tx1"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 smtClean="0"/>
                <a:t>Casey Trees Fall Events</a:t>
              </a:r>
              <a:endParaRPr lang="en-US" sz="800" dirty="0"/>
            </a:p>
          </p:txBody>
        </p:sp>
      </p:grpSp>
    </p:spTree>
    <p:extLst>
      <p:ext uri="{BB962C8B-B14F-4D97-AF65-F5344CB8AC3E}">
        <p14:creationId xmlns:p14="http://schemas.microsoft.com/office/powerpoint/2010/main" val="47787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62221" t="40793" r="20636" b="36667"/>
          <a:stretch/>
        </p:blipFill>
        <p:spPr>
          <a:xfrm>
            <a:off x="4180115" y="1600200"/>
            <a:ext cx="5878286" cy="2318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188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19</Words>
  <Application>Microsoft Office PowerPoint</Application>
  <PresentationFormat>Widescreen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Stephen Ross</dc:creator>
  <cp:lastModifiedBy>Stephen Ross</cp:lastModifiedBy>
  <cp:revision>9</cp:revision>
  <dcterms:created xsi:type="dcterms:W3CDTF">2016-07-20T13:37:53Z</dcterms:created>
  <dcterms:modified xsi:type="dcterms:W3CDTF">2016-09-01T17:10:31Z</dcterms:modified>
</cp:coreProperties>
</file>

<file path=docProps/thumbnail.jpeg>
</file>